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9" autoAdjust="0"/>
    <p:restoredTop sz="93122" autoAdjust="0"/>
  </p:normalViewPr>
  <p:slideViewPr>
    <p:cSldViewPr>
      <p:cViewPr varScale="1">
        <p:scale>
          <a:sx n="69" d="100"/>
          <a:sy n="69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E8063-43A3-4D09-87A0-D2B6CB493A14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9F93-3B26-41D1-BC16-756A544982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E8063-43A3-4D09-87A0-D2B6CB493A14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9F93-3B26-41D1-BC16-756A544982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E8063-43A3-4D09-87A0-D2B6CB493A14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9F93-3B26-41D1-BC16-756A544982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E8063-43A3-4D09-87A0-D2B6CB493A14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9F93-3B26-41D1-BC16-756A544982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E8063-43A3-4D09-87A0-D2B6CB493A14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9F93-3B26-41D1-BC16-756A544982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E8063-43A3-4D09-87A0-D2B6CB493A14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9F93-3B26-41D1-BC16-756A544982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E8063-43A3-4D09-87A0-D2B6CB493A14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9F93-3B26-41D1-BC16-756A544982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E8063-43A3-4D09-87A0-D2B6CB493A14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9F93-3B26-41D1-BC16-756A544982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E8063-43A3-4D09-87A0-D2B6CB493A14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9F93-3B26-41D1-BC16-756A544982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E8063-43A3-4D09-87A0-D2B6CB493A14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9F93-3B26-41D1-BC16-756A544982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E8063-43A3-4D09-87A0-D2B6CB493A14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9F93-3B26-41D1-BC16-756A544982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E8063-43A3-4D09-87A0-D2B6CB493A14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79F93-3B26-41D1-BC16-756A5449827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2" Type="http://schemas.openxmlformats.org/officeDocument/2006/relationships/audio" Target="file:///O:\Multi%20Media\Sounds\aladdin2.wav" TargetMode="External"/><Relationship Id="rId1" Type="http://schemas.openxmlformats.org/officeDocument/2006/relationships/video" Target="file:///\\nasd-fs-1\students\2010%20grads\Alessandra%20Rizzi\Multi%20Media\SWiSH\Timeline%20Midterm.avi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O:\Multi%20Media\Sounds\MOVIES.wav" TargetMode="Externa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O:\Multi%20Media\Sounds\WORLD.wav" TargetMode="Externa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hyperlink" Target="http://en.wikipedia.org/wiki/File:Richard_Nixon.jpg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O:\Multi%20Media\Sounds\SPORTS.wav" TargetMode="Externa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I6zIEfSxqkg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O:\Multi%20Media\Sounds\VIDEO.wav" TargetMode="Externa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O:\Multi%20Media\Sounds\QUESTION.wav" TargetMode="External"/><Relationship Id="rId5" Type="http://schemas.openxmlformats.org/officeDocument/2006/relationships/image" Target="../media/image21.png"/><Relationship Id="rId4" Type="http://schemas.openxmlformats.org/officeDocument/2006/relationships/slide" Target="slide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O:\Multi%20Media\Sounds\WRONG.wav" TargetMode="External"/><Relationship Id="rId1" Type="http://schemas.openxmlformats.org/officeDocument/2006/relationships/audio" Target="file:///S:\Multimedia\1,001%20Sound%20Clips\People\Ooooh%20Reactions%20Male%2001.wav" TargetMode="Externa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O:\Multi%20Media\Sounds\CONGRATS!.wav" TargetMode="External"/><Relationship Id="rId1" Type="http://schemas.openxmlformats.org/officeDocument/2006/relationships/audio" Target="file:///O:\Multi%20Media\Sounds\Nice%20Presentation%20Applause.wav" TargetMode="External"/><Relationship Id="rId6" Type="http://schemas.openxmlformats.org/officeDocument/2006/relationships/image" Target="../media/image26.png"/><Relationship Id="rId5" Type="http://schemas.openxmlformats.org/officeDocument/2006/relationships/image" Target="../media/image5.png"/><Relationship Id="rId4" Type="http://schemas.openxmlformats.org/officeDocument/2006/relationships/image" Target="../media/image25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uscthanhtan.wordpress.com/2009/02/" TargetMode="External"/><Relationship Id="rId3" Type="http://schemas.openxmlformats.org/officeDocument/2006/relationships/hyperlink" Target="http://sportsillustrated.cnn.com/2009/writers/tim_vickery/08/04/brazil-usa/index.html" TargetMode="External"/><Relationship Id="rId7" Type="http://schemas.openxmlformats.org/officeDocument/2006/relationships/hyperlink" Target="http://www.stanleycupofchowder.com/2010/1/4/1231965/public-skate-bruins-new-york" TargetMode="External"/><Relationship Id="rId2" Type="http://schemas.openxmlformats.org/officeDocument/2006/relationships/hyperlink" Target="http://fantasticvoyages.wordpress.com/2009/02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opnews.in/regions/lausanne" TargetMode="External"/><Relationship Id="rId5" Type="http://schemas.openxmlformats.org/officeDocument/2006/relationships/hyperlink" Target="http://www.posters.com/pv-383103_Pulp-Fiction--Uma.html" TargetMode="External"/><Relationship Id="rId4" Type="http://schemas.openxmlformats.org/officeDocument/2006/relationships/hyperlink" Target="http://www.successmagazine.com/article?articleId=557&amp;taxonomyId=15" TargetMode="External"/><Relationship Id="rId9" Type="http://schemas.openxmlformats.org/officeDocument/2006/relationships/hyperlink" Target="http://www.hawaiifootballfanatics.com/page/2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WHoust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71600" y="2514600"/>
            <a:ext cx="2616200" cy="2362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3505200" cy="16002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latin typeface="AC1-Ornament" pitchFamily="82" charset="0"/>
              </a:rPr>
              <a:t>Music</a:t>
            </a:r>
            <a:endParaRPr lang="en-US" sz="4800" dirty="0">
              <a:latin typeface="AC1-Ornament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38600" y="762000"/>
            <a:ext cx="4419600" cy="5257800"/>
          </a:xfrm>
        </p:spPr>
        <p:txBody>
          <a:bodyPr>
            <a:normAutofit lnSpcReduction="10000"/>
          </a:bodyPr>
          <a:lstStyle/>
          <a:p>
            <a:pPr algn="l">
              <a:buFont typeface="Wingdings" pitchFamily="2" charset="2"/>
              <a:buChar char="v"/>
            </a:pPr>
            <a:r>
              <a:rPr lang="en-US" sz="2400" dirty="0" smtClean="0">
                <a:solidFill>
                  <a:schemeClr val="tx1"/>
                </a:solidFill>
              </a:rPr>
              <a:t>Aerosmith won video of the year award for “</a:t>
            </a:r>
            <a:r>
              <a:rPr lang="en-US" sz="2400" dirty="0" err="1" smtClean="0">
                <a:solidFill>
                  <a:schemeClr val="tx1"/>
                </a:solidFill>
              </a:rPr>
              <a:t>Cryin</a:t>
            </a:r>
            <a:r>
              <a:rPr lang="en-US" sz="2400" dirty="0" smtClean="0">
                <a:solidFill>
                  <a:schemeClr val="tx1"/>
                </a:solidFill>
              </a:rPr>
              <a:t>” in the MTV Video Awards.</a:t>
            </a: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v"/>
            </a:pPr>
            <a:r>
              <a:rPr lang="en-US" sz="2400" dirty="0" smtClean="0">
                <a:solidFill>
                  <a:schemeClr val="tx1"/>
                </a:solidFill>
              </a:rPr>
              <a:t>“The Sign” by </a:t>
            </a:r>
            <a:r>
              <a:rPr lang="en-US" sz="2400" dirty="0" smtClean="0">
                <a:solidFill>
                  <a:srgbClr val="FF0066"/>
                </a:solidFill>
              </a:rPr>
              <a:t>Ace of Base</a:t>
            </a:r>
            <a:r>
              <a:rPr lang="en-US" sz="2400" dirty="0" smtClean="0">
                <a:solidFill>
                  <a:schemeClr val="tx1"/>
                </a:solidFill>
              </a:rPr>
              <a:t> was one of the top songs of the Year.</a:t>
            </a:r>
          </a:p>
          <a:p>
            <a:pPr algn="l">
              <a:buFont typeface="Wingdings" pitchFamily="2" charset="2"/>
              <a:buChar char="v"/>
            </a:pPr>
            <a:endParaRPr lang="en-US" sz="2400" dirty="0" smtClean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v"/>
            </a:pPr>
            <a:r>
              <a:rPr lang="en-US" sz="2400" dirty="0" smtClean="0">
                <a:solidFill>
                  <a:srgbClr val="FF0066"/>
                </a:solidFill>
              </a:rPr>
              <a:t>Whitney Houston</a:t>
            </a:r>
            <a:r>
              <a:rPr lang="en-US" sz="2400" dirty="0" smtClean="0">
                <a:solidFill>
                  <a:schemeClr val="tx1"/>
                </a:solidFill>
              </a:rPr>
              <a:t> won a record of the year Grammy for “I Will Always Love You.”</a:t>
            </a: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v"/>
            </a:pPr>
            <a:r>
              <a:rPr lang="en-US" sz="2400" dirty="0" smtClean="0">
                <a:solidFill>
                  <a:schemeClr val="tx1"/>
                </a:solidFill>
              </a:rPr>
              <a:t> Song of the year in the Grammy’s was Aladdin’s</a:t>
            </a:r>
            <a:r>
              <a:rPr lang="en-US" sz="2400" b="1" dirty="0" smtClean="0">
                <a:solidFill>
                  <a:srgbClr val="FF0066"/>
                </a:solidFill>
              </a:rPr>
              <a:t> “ A Whole New World.”</a:t>
            </a: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v"/>
            </a:pP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10" name="Picture 9" descr="ac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8600" y="4267200"/>
            <a:ext cx="2286000" cy="2286000"/>
          </a:xfrm>
          <a:prstGeom prst="rect">
            <a:avLst/>
          </a:prstGeom>
        </p:spPr>
      </p:pic>
      <p:pic>
        <p:nvPicPr>
          <p:cNvPr id="9" name="Picture 8" descr="aladdin3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-228600" y="838200"/>
            <a:ext cx="4394200" cy="3295650"/>
          </a:xfrm>
          <a:prstGeom prst="rect">
            <a:avLst/>
          </a:prstGeom>
        </p:spPr>
      </p:pic>
      <p:pic>
        <p:nvPicPr>
          <p:cNvPr id="7" name="Timeline Midterm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1524000" y="1066800"/>
            <a:ext cx="6172200" cy="4629150"/>
          </a:xfrm>
          <a:prstGeom prst="rect">
            <a:avLst/>
          </a:prstGeom>
        </p:spPr>
      </p:pic>
      <p:pic>
        <p:nvPicPr>
          <p:cNvPr id="12" name="aladdin2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print"/>
          <a:stretch>
            <a:fillRect/>
          </a:stretch>
        </p:blipFill>
        <p:spPr>
          <a:xfrm>
            <a:off x="304800" y="228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3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3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5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3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numSld="999">
                <p:cTn id="6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2" grpId="0"/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ulp-Fict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62200" y="2286000"/>
            <a:ext cx="1397000" cy="2095500"/>
          </a:xfrm>
          <a:prstGeom prst="rect">
            <a:avLst/>
          </a:prstGeom>
        </p:spPr>
      </p:pic>
      <p:pic>
        <p:nvPicPr>
          <p:cNvPr id="11" name="Picture 10" descr="TheLionKin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05600" y="4419600"/>
            <a:ext cx="2286000" cy="2238622"/>
          </a:xfrm>
          <a:prstGeom prst="rect">
            <a:avLst/>
          </a:prstGeom>
        </p:spPr>
      </p:pic>
      <p:pic>
        <p:nvPicPr>
          <p:cNvPr id="4" name="Picture 3" descr="academyawardstatue copy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371600" y="0"/>
            <a:ext cx="6096000" cy="7162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304801"/>
            <a:ext cx="3657600" cy="1904999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C1-Ornament" pitchFamily="82" charset="0"/>
              </a:rPr>
              <a:t>Movies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AC1-Ornament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0" y="228600"/>
            <a:ext cx="4800600" cy="5943600"/>
          </a:xfrm>
        </p:spPr>
        <p:txBody>
          <a:bodyPr/>
          <a:lstStyle/>
          <a:p>
            <a:pPr algn="l"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Forrest Gump 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won the Academy Award for Best Picture</a:t>
            </a:r>
          </a:p>
          <a:p>
            <a:pPr algn="l"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Pulp Fiction 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and 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The </a:t>
            </a:r>
            <a:r>
              <a:rPr lang="en-US" sz="2800" dirty="0" err="1" smtClean="0">
                <a:solidFill>
                  <a:schemeClr val="accent1">
                    <a:lumMod val="50000"/>
                  </a:schemeClr>
                </a:solidFill>
              </a:rPr>
              <a:t>Shawshank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 Redemption 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are two of the highest grossing movies of this year.</a:t>
            </a:r>
          </a:p>
          <a:p>
            <a:pPr algn="l">
              <a:buFont typeface="Wingdings" pitchFamily="2" charset="2"/>
              <a:buChar char="v"/>
            </a:pPr>
            <a:endParaRPr lang="en-US" sz="2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l"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The 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Lion King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 was in theaters.</a:t>
            </a:r>
          </a:p>
          <a:p>
            <a:pPr algn="l">
              <a:buFont typeface="Wingdings" pitchFamily="2" charset="2"/>
              <a:buChar char="v"/>
            </a:pP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l"/>
            <a:endParaRPr lang="en-US" sz="2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l">
              <a:buFont typeface="Wingdings" pitchFamily="2" charset="2"/>
              <a:buChar char="v"/>
            </a:pP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4" descr="f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8600" y="1828800"/>
            <a:ext cx="1752600" cy="2503714"/>
          </a:xfrm>
          <a:prstGeom prst="rect">
            <a:avLst/>
          </a:prstGeom>
        </p:spPr>
      </p:pic>
      <p:pic>
        <p:nvPicPr>
          <p:cNvPr id="9" name="Picture 8" descr="9-shawshank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284841" y="4038600"/>
            <a:ext cx="1607545" cy="2590800"/>
          </a:xfrm>
          <a:prstGeom prst="rect">
            <a:avLst/>
          </a:prstGeom>
        </p:spPr>
      </p:pic>
      <p:pic>
        <p:nvPicPr>
          <p:cNvPr id="12" name="MOVIES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304800" y="304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4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114800" cy="3048000"/>
          </a:xfrm>
        </p:spPr>
        <p:txBody>
          <a:bodyPr>
            <a:normAutofit fontScale="90000"/>
          </a:bodyPr>
          <a:lstStyle/>
          <a:p>
            <a:r>
              <a:rPr lang="en-US" sz="4800" dirty="0" smtClean="0">
                <a:latin typeface="AC1-Ornament" pitchFamily="82" charset="0"/>
              </a:rPr>
              <a:t>World News and</a:t>
            </a:r>
            <a:br>
              <a:rPr lang="en-US" sz="4800" dirty="0" smtClean="0">
                <a:latin typeface="AC1-Ornament" pitchFamily="82" charset="0"/>
              </a:rPr>
            </a:br>
            <a:r>
              <a:rPr lang="en-US" sz="4800" dirty="0" smtClean="0">
                <a:latin typeface="AC1-Ornament" pitchFamily="82" charset="0"/>
              </a:rPr>
              <a:t>Politics</a:t>
            </a:r>
            <a:endParaRPr lang="en-US" sz="4800" dirty="0">
              <a:latin typeface="AC1-Ornament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0" y="152400"/>
            <a:ext cx="4495800" cy="59737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bg1">
                    <a:lumMod val="85000"/>
                  </a:schemeClr>
                </a:solidFill>
              </a:rPr>
              <a:t>South Africa holds its first multi-racial elections. </a:t>
            </a: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Nelson Mandela</a:t>
            </a:r>
            <a:r>
              <a:rPr lang="en-US" sz="2800" dirty="0" smtClean="0">
                <a:solidFill>
                  <a:schemeClr val="bg1">
                    <a:lumMod val="85000"/>
                  </a:schemeClr>
                </a:solidFill>
              </a:rPr>
              <a:t> elected President of South Africa.</a:t>
            </a:r>
          </a:p>
          <a:p>
            <a:pPr>
              <a:buFont typeface="Wingdings" pitchFamily="2" charset="2"/>
              <a:buChar char="v"/>
            </a:pPr>
            <a:endParaRPr lang="en-US" sz="2800" dirty="0" smtClean="0">
              <a:solidFill>
                <a:schemeClr val="bg1">
                  <a:lumMod val="85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bg1">
                    <a:lumMod val="85000"/>
                  </a:schemeClr>
                </a:solidFill>
              </a:rPr>
              <a:t>Former U.S. President </a:t>
            </a: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Nixon</a:t>
            </a:r>
            <a:r>
              <a:rPr lang="en-US" sz="2800" dirty="0" smtClean="0">
                <a:solidFill>
                  <a:schemeClr val="bg1">
                    <a:lumMod val="85000"/>
                  </a:schemeClr>
                </a:solidFill>
              </a:rPr>
              <a:t> dies at age 81.</a:t>
            </a:r>
          </a:p>
          <a:p>
            <a:pPr>
              <a:buFont typeface="Wingdings" pitchFamily="2" charset="2"/>
              <a:buChar char="v"/>
            </a:pPr>
            <a:endParaRPr lang="en-US" sz="2800" dirty="0" smtClean="0">
              <a:solidFill>
                <a:schemeClr val="bg1">
                  <a:lumMod val="85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bg1">
                    <a:lumMod val="85000"/>
                  </a:schemeClr>
                </a:solidFill>
              </a:rPr>
              <a:t>There was a civil war in Rwanda at this time.</a:t>
            </a:r>
          </a:p>
          <a:p>
            <a:pPr>
              <a:buNone/>
            </a:pPr>
            <a:r>
              <a:rPr lang="en-US" sz="2800" dirty="0" smtClean="0">
                <a:solidFill>
                  <a:schemeClr val="bg1">
                    <a:lumMod val="85000"/>
                  </a:schemeClr>
                </a:solidFill>
              </a:rPr>
              <a:t/>
            </a:r>
            <a:br>
              <a:rPr lang="en-US" sz="2800" dirty="0" smtClean="0">
                <a:solidFill>
                  <a:schemeClr val="bg1">
                    <a:lumMod val="85000"/>
                  </a:schemeClr>
                </a:solidFill>
              </a:rPr>
            </a:br>
            <a:endParaRPr lang="en-US" sz="2800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4" name="Picture 3" descr="nelson-mandel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3124200"/>
            <a:ext cx="1934526" cy="2078736"/>
          </a:xfrm>
          <a:prstGeom prst="rect">
            <a:avLst/>
          </a:prstGeom>
        </p:spPr>
      </p:pic>
      <p:pic>
        <p:nvPicPr>
          <p:cNvPr id="6146" name="Picture 2" descr="http://upload.wikimedia.org/wikipedia/commons/thumb/2/20/Richard_Nixon.jpg/250px-Richard_Nixon.jpg">
            <a:hlinkClick r:id="rId4" tooltip="Richard Nixon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5000" y="4419600"/>
            <a:ext cx="1789438" cy="2161642"/>
          </a:xfrm>
          <a:prstGeom prst="rect">
            <a:avLst/>
          </a:prstGeom>
          <a:noFill/>
        </p:spPr>
      </p:pic>
      <p:pic>
        <p:nvPicPr>
          <p:cNvPr id="6" name="WORLD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228600" y="304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3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eorge_forema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66800" y="5035550"/>
            <a:ext cx="3124200" cy="1822450"/>
          </a:xfrm>
          <a:prstGeom prst="rect">
            <a:avLst/>
          </a:prstGeom>
        </p:spPr>
      </p:pic>
      <p:pic>
        <p:nvPicPr>
          <p:cNvPr id="5" name="Picture 4" descr="ranger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362200" y="2971800"/>
            <a:ext cx="2083118" cy="2057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10000" cy="16764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  <a:latin typeface="AC1-Ornament" pitchFamily="82" charset="0"/>
              </a:rPr>
              <a:t>Sports</a:t>
            </a:r>
            <a:endParaRPr lang="en-US" sz="4800" dirty="0">
              <a:solidFill>
                <a:schemeClr val="accent1">
                  <a:lumMod val="75000"/>
                </a:schemeClr>
              </a:solidFill>
              <a:latin typeface="AC1-Ornament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3800" y="152400"/>
            <a:ext cx="4953000" cy="59737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endParaRPr lang="en-US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solidFill>
                  <a:srgbClr val="002060"/>
                </a:solidFill>
              </a:rPr>
              <a:t>The </a:t>
            </a:r>
            <a:r>
              <a:rPr lang="en-US" sz="2800" dirty="0" smtClean="0"/>
              <a:t>Dallas Cowboys </a:t>
            </a:r>
            <a:r>
              <a:rPr lang="en-US" sz="2800" dirty="0" smtClean="0">
                <a:solidFill>
                  <a:srgbClr val="002060"/>
                </a:solidFill>
              </a:rPr>
              <a:t>won the Super bowl this year to the Buffalo Bills.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/>
              <a:t>George Foreman </a:t>
            </a:r>
            <a:r>
              <a:rPr lang="en-US" sz="2800" dirty="0" smtClean="0">
                <a:solidFill>
                  <a:srgbClr val="002060"/>
                </a:solidFill>
              </a:rPr>
              <a:t>was the oldest person to get the heavyweight title at age 45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solidFill>
                  <a:srgbClr val="002060"/>
                </a:solidFill>
              </a:rPr>
              <a:t>The </a:t>
            </a:r>
            <a:r>
              <a:rPr lang="en-US" sz="2800" dirty="0" smtClean="0"/>
              <a:t>New York Rangers </a:t>
            </a:r>
            <a:r>
              <a:rPr lang="en-US" sz="2800" dirty="0" smtClean="0">
                <a:solidFill>
                  <a:srgbClr val="002060"/>
                </a:solidFill>
              </a:rPr>
              <a:t>won the Stanley Cup for the first time  in 54 years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/>
              <a:t>Brazil</a:t>
            </a:r>
            <a:r>
              <a:rPr lang="en-US" sz="2800" dirty="0" smtClean="0">
                <a:solidFill>
                  <a:srgbClr val="002060"/>
                </a:solidFill>
              </a:rPr>
              <a:t> won the World Cup when they beat Italy 3-2</a:t>
            </a:r>
          </a:p>
          <a:p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4" name="Picture 3" descr="dallas cowboy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2400" y="1447800"/>
            <a:ext cx="2514600" cy="2095500"/>
          </a:xfrm>
          <a:prstGeom prst="rect">
            <a:avLst/>
          </a:prstGeom>
        </p:spPr>
      </p:pic>
      <p:pic>
        <p:nvPicPr>
          <p:cNvPr id="6" name="Picture 5" descr="brazil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3352800"/>
            <a:ext cx="1930146" cy="2105025"/>
          </a:xfrm>
          <a:prstGeom prst="rect">
            <a:avLst/>
          </a:prstGeom>
        </p:spPr>
      </p:pic>
      <p:pic>
        <p:nvPicPr>
          <p:cNvPr id="8" name="SPORTS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381000" y="304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5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Music Video From This Year!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http://www.youtube.com/watch?v=I6zIEfSxqkg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-One of the top ten songs from this year.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VIDEO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28600" y="304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Eras Bold ITC" pitchFamily="34" charset="0"/>
              </a:rPr>
              <a:t>Can you guess what year this is?</a:t>
            </a:r>
            <a:endParaRPr lang="en-US" dirty="0">
              <a:latin typeface="Eras Bold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algn="ctr">
              <a:buNone/>
            </a:pPr>
            <a:r>
              <a:rPr lang="en-US" dirty="0" smtClean="0">
                <a:latin typeface="Goudy Stout" pitchFamily="18" charset="0"/>
              </a:rPr>
              <a:t>Good Luck!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 </a:t>
            </a:r>
            <a:r>
              <a:rPr lang="en-US" dirty="0" smtClean="0">
                <a:solidFill>
                  <a:srgbClr val="FFC000"/>
                </a:solidFill>
              </a:rPr>
              <a:t>1994                 1998               1956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Action Button: Forward or Next 3">
            <a:hlinkClick r:id="rId3" action="ppaction://hlinksldjump" highlightClick="1"/>
          </p:cNvPr>
          <p:cNvSpPr/>
          <p:nvPr/>
        </p:nvSpPr>
        <p:spPr>
          <a:xfrm>
            <a:off x="6477000" y="4038600"/>
            <a:ext cx="838200" cy="533400"/>
          </a:xfrm>
          <a:prstGeom prst="actionButtonForwardNex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Forward or Next 4">
            <a:hlinkClick r:id="rId4" action="ppaction://hlinksldjump" highlightClick="1"/>
          </p:cNvPr>
          <p:cNvSpPr/>
          <p:nvPr/>
        </p:nvSpPr>
        <p:spPr>
          <a:xfrm>
            <a:off x="1219200" y="4038600"/>
            <a:ext cx="838200" cy="533400"/>
          </a:xfrm>
          <a:prstGeom prst="actionButtonForwardNex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Forward or Next 5">
            <a:hlinkClick r:id="rId3" action="ppaction://hlinksldjump" highlightClick="1"/>
          </p:cNvPr>
          <p:cNvSpPr/>
          <p:nvPr/>
        </p:nvSpPr>
        <p:spPr>
          <a:xfrm>
            <a:off x="3962400" y="4038600"/>
            <a:ext cx="914400" cy="533400"/>
          </a:xfrm>
          <a:prstGeom prst="actionButtonForwardNex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QUESTION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228600" y="228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1096962"/>
          </a:xfrm>
        </p:spPr>
        <p:txBody>
          <a:bodyPr>
            <a:noAutofit/>
          </a:bodyPr>
          <a:lstStyle/>
          <a:p>
            <a:r>
              <a:rPr lang="en-US" sz="8000" dirty="0" smtClean="0">
                <a:solidFill>
                  <a:schemeClr val="accent1">
                    <a:lumMod val="50000"/>
                  </a:schemeClr>
                </a:solidFill>
                <a:latin typeface="Showcard Gothic" pitchFamily="82" charset="0"/>
              </a:rPr>
              <a:t>WRONG!</a:t>
            </a:r>
            <a:endParaRPr lang="en-US" sz="8000" dirty="0">
              <a:solidFill>
                <a:schemeClr val="accent1">
                  <a:lumMod val="50000"/>
                </a:schemeClr>
              </a:solidFill>
              <a:latin typeface="Showcard Gothi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4400" dirty="0" smtClean="0">
              <a:solidFill>
                <a:srgbClr val="7030A0"/>
              </a:solidFill>
              <a:latin typeface="Showcard Gothic" pitchFamily="82" charset="0"/>
            </a:endParaRPr>
          </a:p>
          <a:p>
            <a:pPr algn="ctr">
              <a:buNone/>
            </a:pPr>
            <a:r>
              <a:rPr lang="en-US" sz="4400" dirty="0" smtClean="0">
                <a:solidFill>
                  <a:srgbClr val="7030A0"/>
                </a:solidFill>
                <a:latin typeface="Showcard Gothic" pitchFamily="82" charset="0"/>
              </a:rPr>
              <a:t>Better Luck Next Time!</a:t>
            </a:r>
          </a:p>
          <a:p>
            <a:pPr algn="ctr">
              <a:buNone/>
            </a:pPr>
            <a:endParaRPr lang="en-US" dirty="0" smtClean="0">
              <a:solidFill>
                <a:srgbClr val="7030A0"/>
              </a:solidFill>
              <a:latin typeface="Berlin Sans FB Demi" pitchFamily="34" charset="0"/>
            </a:endParaRPr>
          </a:p>
          <a:p>
            <a:pPr algn="ctr">
              <a:buNone/>
            </a:pPr>
            <a:endParaRPr lang="en-US" dirty="0" smtClean="0">
              <a:solidFill>
                <a:srgbClr val="7030A0"/>
              </a:solidFill>
              <a:latin typeface="Berlin Sans FB Demi" pitchFamily="34" charset="0"/>
            </a:endParaRPr>
          </a:p>
          <a:p>
            <a:pPr algn="ctr">
              <a:buNone/>
            </a:pPr>
            <a:r>
              <a:rPr lang="en-US" dirty="0" smtClean="0">
                <a:solidFill>
                  <a:srgbClr val="7030A0"/>
                </a:solidFill>
                <a:latin typeface="Berlin Sans FB Demi" pitchFamily="34" charset="0"/>
              </a:rPr>
              <a:t>Try Again!</a:t>
            </a:r>
          </a:p>
          <a:p>
            <a:pPr algn="ctr">
              <a:buNone/>
            </a:pPr>
            <a:endParaRPr lang="en-US" dirty="0" smtClean="0">
              <a:solidFill>
                <a:srgbClr val="7030A0"/>
              </a:solidFill>
              <a:latin typeface="Berlin Sans FB Demi" pitchFamily="34" charset="0"/>
            </a:endParaRPr>
          </a:p>
        </p:txBody>
      </p:sp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>
          <a:xfrm>
            <a:off x="3810000" y="3352800"/>
            <a:ext cx="1447800" cy="914400"/>
          </a:xfrm>
          <a:prstGeom prst="actionButtonBackPrevio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C:\Documents and Settings\arizzi\Local Settings\Temporary Internet Files\Content.IE5\34QNUJB4\MCj0423844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4914900"/>
            <a:ext cx="2009775" cy="1943100"/>
          </a:xfrm>
          <a:prstGeom prst="rect">
            <a:avLst/>
          </a:prstGeom>
          <a:noFill/>
        </p:spPr>
      </p:pic>
      <p:pic>
        <p:nvPicPr>
          <p:cNvPr id="6" name="Ooooh Reactions Male 01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304800" y="304800"/>
            <a:ext cx="304800" cy="304800"/>
          </a:xfrm>
          <a:prstGeom prst="rect">
            <a:avLst/>
          </a:prstGeom>
        </p:spPr>
      </p:pic>
      <p:pic>
        <p:nvPicPr>
          <p:cNvPr id="8" name="WRONG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304800" y="914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15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numSld="999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/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153400" cy="1554162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0070C0"/>
                </a:solidFill>
                <a:latin typeface="Showcard Gothic" pitchFamily="82" charset="0"/>
              </a:rPr>
              <a:t>CONGRATULATIONS!</a:t>
            </a:r>
            <a:endParaRPr lang="en-US" sz="6000" dirty="0">
              <a:solidFill>
                <a:srgbClr val="0070C0"/>
              </a:solidFill>
              <a:latin typeface="Showcard Gothi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>
              <a:latin typeface="Showcard Gothic" pitchFamily="82" charset="0"/>
            </a:endParaRPr>
          </a:p>
          <a:p>
            <a:pPr algn="ctr">
              <a:buNone/>
            </a:pPr>
            <a:endParaRPr lang="en-US" dirty="0" smtClean="0">
              <a:latin typeface="Showcard Gothic" pitchFamily="82" charset="0"/>
            </a:endParaRPr>
          </a:p>
          <a:p>
            <a:pPr algn="ctr">
              <a:buNone/>
            </a:pPr>
            <a:r>
              <a:rPr lang="en-US" sz="4800" dirty="0" smtClean="0">
                <a:solidFill>
                  <a:srgbClr val="FF0066"/>
                </a:solidFill>
                <a:latin typeface="Showcard Gothic" pitchFamily="82" charset="0"/>
              </a:rPr>
              <a:t>You Got It Right! </a:t>
            </a:r>
            <a:endParaRPr lang="en-US" sz="4800" dirty="0">
              <a:solidFill>
                <a:srgbClr val="FF0066"/>
              </a:solidFill>
              <a:latin typeface="Showcard Gothic" pitchFamily="82" charset="0"/>
            </a:endParaRPr>
          </a:p>
        </p:txBody>
      </p:sp>
      <p:pic>
        <p:nvPicPr>
          <p:cNvPr id="1027" name="Picture 3" descr="C:\Documents and Settings\arizzi\Local Settings\Temporary Internet Files\Content.IE5\34QNUJB4\MCj0424448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3886200"/>
            <a:ext cx="1752600" cy="1851025"/>
          </a:xfrm>
          <a:prstGeom prst="rect">
            <a:avLst/>
          </a:prstGeom>
          <a:noFill/>
        </p:spPr>
      </p:pic>
      <p:pic>
        <p:nvPicPr>
          <p:cNvPr id="8" name="Nice Presentation Applause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228600" y="304800"/>
            <a:ext cx="304800" cy="304800"/>
          </a:xfrm>
          <a:prstGeom prst="rect">
            <a:avLst/>
          </a:prstGeom>
        </p:spPr>
      </p:pic>
      <p:pic>
        <p:nvPicPr>
          <p:cNvPr id="9" name="CONGRATS!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228600" y="838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3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36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numSld="999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CREDITS: </a:t>
            </a:r>
          </a:p>
          <a:p>
            <a:pPr>
              <a:buNone/>
            </a:pPr>
            <a:r>
              <a:rPr lang="en-US" sz="1800" dirty="0" err="1" smtClean="0"/>
              <a:t>Pics</a:t>
            </a:r>
            <a:r>
              <a:rPr lang="en-US" sz="1800" dirty="0" smtClean="0"/>
              <a:t>-</a:t>
            </a:r>
          </a:p>
          <a:p>
            <a:pPr>
              <a:buNone/>
            </a:pPr>
            <a:r>
              <a:rPr lang="en-US" sz="1400" dirty="0" smtClean="0"/>
              <a:t> http://www.connect.in.com/aladdin/photos-1-1-1-494c3c3d5d026a13d8964a4ef6f0fcc3.Html</a:t>
            </a:r>
          </a:p>
          <a:p>
            <a:pPr>
              <a:buNone/>
            </a:pPr>
            <a:r>
              <a:rPr lang="en-US" sz="1400" dirty="0" smtClean="0">
                <a:hlinkClick r:id="rId2"/>
              </a:rPr>
              <a:t>http://fantasticvoyages.wordpress.com/2009/02/</a:t>
            </a:r>
            <a:endParaRPr lang="en-US" sz="1400" dirty="0" smtClean="0"/>
          </a:p>
          <a:p>
            <a:pPr>
              <a:buNone/>
            </a:pPr>
            <a:r>
              <a:rPr lang="en-US" sz="1400" dirty="0" smtClean="0">
                <a:hlinkClick r:id="rId3"/>
              </a:rPr>
              <a:t>http://sportsillustrated.cnn.com/2009/writers/tim_vickery/08/04/brazil-usa/index.html</a:t>
            </a:r>
            <a:endParaRPr lang="en-US" sz="1400" dirty="0" smtClean="0"/>
          </a:p>
          <a:p>
            <a:pPr>
              <a:buNone/>
            </a:pPr>
            <a:r>
              <a:rPr lang="en-US" sz="1400" dirty="0" smtClean="0">
                <a:hlinkClick r:id="rId4"/>
              </a:rPr>
              <a:t>http://www.successmagazine.com/article?articleId=557&amp;taxonomyId=15</a:t>
            </a:r>
            <a:endParaRPr lang="en-US" sz="1400" dirty="0" smtClean="0"/>
          </a:p>
          <a:p>
            <a:pPr>
              <a:buNone/>
            </a:pPr>
            <a:r>
              <a:rPr lang="en-US" sz="1400" dirty="0" smtClean="0">
                <a:hlinkClick r:id="rId5"/>
              </a:rPr>
              <a:t>http://www.posters.com/pv-383103_Pulp-Fiction--Uma.html</a:t>
            </a:r>
            <a:endParaRPr lang="en-US" sz="1400" dirty="0" smtClean="0"/>
          </a:p>
          <a:p>
            <a:pPr>
              <a:buNone/>
            </a:pPr>
            <a:r>
              <a:rPr lang="en-US" sz="1400" dirty="0" smtClean="0">
                <a:hlinkClick r:id="rId6"/>
              </a:rPr>
              <a:t>http://www.topnews.in/regions/lausanne</a:t>
            </a:r>
            <a:endParaRPr lang="en-US" sz="1400" dirty="0" smtClean="0"/>
          </a:p>
          <a:p>
            <a:pPr>
              <a:buNone/>
            </a:pPr>
            <a:r>
              <a:rPr lang="en-US" sz="1400" dirty="0" smtClean="0">
                <a:hlinkClick r:id="rId7"/>
              </a:rPr>
              <a:t>http://www.stanleycupofchowder.com/2010/1/4/1231965/public-skate-bruins-new-york</a:t>
            </a:r>
            <a:endParaRPr lang="en-US" sz="1400" dirty="0" smtClean="0"/>
          </a:p>
          <a:p>
            <a:pPr>
              <a:buNone/>
            </a:pPr>
            <a:r>
              <a:rPr lang="en-US" sz="1400" dirty="0" smtClean="0">
                <a:hlinkClick r:id="rId8"/>
              </a:rPr>
              <a:t>http://uscthanhtan.wordpress.com/2009/02/</a:t>
            </a:r>
            <a:endParaRPr lang="en-US" sz="1400" dirty="0" smtClean="0"/>
          </a:p>
          <a:p>
            <a:pPr>
              <a:buNone/>
            </a:pPr>
            <a:r>
              <a:rPr lang="en-US" sz="1400" dirty="0" smtClean="0">
                <a:hlinkClick r:id="rId9"/>
              </a:rPr>
              <a:t>http://www.hawaiifootballfanatics.com/page/2/</a:t>
            </a:r>
            <a:endParaRPr lang="en-US" sz="1400" dirty="0" smtClean="0"/>
          </a:p>
          <a:p>
            <a:pPr>
              <a:buNone/>
            </a:pP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404</TotalTime>
  <Words>279</Words>
  <Application>Microsoft Office PowerPoint</Application>
  <PresentationFormat>On-screen Show (4:3)</PresentationFormat>
  <Paragraphs>58</Paragraphs>
  <Slides>9</Slides>
  <Notes>0</Notes>
  <HiddenSlides>0</HiddenSlides>
  <MMClips>11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Music</vt:lpstr>
      <vt:lpstr>Movies</vt:lpstr>
      <vt:lpstr>World News and Politics</vt:lpstr>
      <vt:lpstr>Sports</vt:lpstr>
      <vt:lpstr>Music Video From This Year!</vt:lpstr>
      <vt:lpstr>Can you guess what year this is?</vt:lpstr>
      <vt:lpstr>WRONG!</vt:lpstr>
      <vt:lpstr>CONGRATULATIONS!</vt:lpstr>
      <vt:lpstr>THE END!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arizzi</dc:creator>
  <cp:lastModifiedBy>arizzi</cp:lastModifiedBy>
  <cp:revision>51</cp:revision>
  <dcterms:created xsi:type="dcterms:W3CDTF">2010-01-07T14:23:42Z</dcterms:created>
  <dcterms:modified xsi:type="dcterms:W3CDTF">2010-01-25T13:48:20Z</dcterms:modified>
</cp:coreProperties>
</file>